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0058400" cy="15544800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4AD103-2D3B-4C8F-8862-7BBB1C39AF11}" v="7" dt="2022-10-07T13:34:09.2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>
        <p:scale>
          <a:sx n="35" d="100"/>
          <a:sy n="35" d="100"/>
        </p:scale>
        <p:origin x="22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544023"/>
            <a:ext cx="8549640" cy="541189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8164619"/>
            <a:ext cx="7543800" cy="375306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093A-A4E9-4448-A8A9-7DC73B3E72A2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AB4D-D6EC-483C-8F9E-1670448ED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58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093A-A4E9-4448-A8A9-7DC73B3E72A2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AB4D-D6EC-483C-8F9E-1670448ED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135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827617"/>
            <a:ext cx="2168843" cy="131734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827617"/>
            <a:ext cx="6380798" cy="131734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093A-A4E9-4448-A8A9-7DC73B3E72A2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AB4D-D6EC-483C-8F9E-1670448ED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0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093A-A4E9-4448-A8A9-7DC73B3E72A2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AB4D-D6EC-483C-8F9E-1670448ED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897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3875409"/>
            <a:ext cx="8675370" cy="646620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10402786"/>
            <a:ext cx="8675370" cy="340042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093A-A4E9-4448-A8A9-7DC73B3E72A2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AB4D-D6EC-483C-8F9E-1670448ED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7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093A-A4E9-4448-A8A9-7DC73B3E72A2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AB4D-D6EC-483C-8F9E-1670448ED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66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827620"/>
            <a:ext cx="8675370" cy="30046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3810636"/>
            <a:ext cx="4255174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5678170"/>
            <a:ext cx="4255174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3810636"/>
            <a:ext cx="4276130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5678170"/>
            <a:ext cx="4276130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093A-A4E9-4448-A8A9-7DC73B3E72A2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AB4D-D6EC-483C-8F9E-1670448ED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75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093A-A4E9-4448-A8A9-7DC73B3E72A2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AB4D-D6EC-483C-8F9E-1670448ED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14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093A-A4E9-4448-A8A9-7DC73B3E72A2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AB4D-D6EC-483C-8F9E-1670448ED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39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2238167"/>
            <a:ext cx="5092065" cy="110468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093A-A4E9-4448-A8A9-7DC73B3E72A2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AB4D-D6EC-483C-8F9E-1670448ED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004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2238167"/>
            <a:ext cx="5092065" cy="110468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093A-A4E9-4448-A8A9-7DC73B3E72A2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AB4D-D6EC-483C-8F9E-1670448ED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46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827620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9093A-A4E9-4448-A8A9-7DC73B3E72A2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14407730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5AB4D-D6EC-483C-8F9E-1670448ED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41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ellspringcenter.networkforgood.com/projects/206568-evict-poverty-and-homelessness-2023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E0A921D-76CE-40E3-B341-F15DB8461C96}"/>
              </a:ext>
            </a:extLst>
          </p:cNvPr>
          <p:cNvSpPr txBox="1"/>
          <p:nvPr/>
        </p:nvSpPr>
        <p:spPr>
          <a:xfrm>
            <a:off x="875340" y="5815258"/>
            <a:ext cx="8256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 Nova Cond Light" panose="020B0604020202020204" pitchFamily="34" charset="0"/>
                <a:cs typeface="Arial" panose="020B0604020202020204" pitchFamily="34" charset="0"/>
              </a:rPr>
              <a:t>NATIONAL HOMELESSNESS AND HUNGER AWARENESS WEEK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CE7AC6-1A77-4F81-A170-0ACE0D8AE006}"/>
              </a:ext>
            </a:extLst>
          </p:cNvPr>
          <p:cNvSpPr/>
          <p:nvPr/>
        </p:nvSpPr>
        <p:spPr>
          <a:xfrm>
            <a:off x="950190" y="6834864"/>
            <a:ext cx="3873791" cy="6157235"/>
          </a:xfrm>
          <a:custGeom>
            <a:avLst/>
            <a:gdLst>
              <a:gd name="connsiteX0" fmla="*/ 0 w 3873791"/>
              <a:gd name="connsiteY0" fmla="*/ 0 h 6157235"/>
              <a:gd name="connsiteX1" fmla="*/ 514661 w 3873791"/>
              <a:gd name="connsiteY1" fmla="*/ 0 h 6157235"/>
              <a:gd name="connsiteX2" fmla="*/ 1068060 w 3873791"/>
              <a:gd name="connsiteY2" fmla="*/ 0 h 6157235"/>
              <a:gd name="connsiteX3" fmla="*/ 1698934 w 3873791"/>
              <a:gd name="connsiteY3" fmla="*/ 0 h 6157235"/>
              <a:gd name="connsiteX4" fmla="*/ 2329809 w 3873791"/>
              <a:gd name="connsiteY4" fmla="*/ 0 h 6157235"/>
              <a:gd name="connsiteX5" fmla="*/ 2805731 w 3873791"/>
              <a:gd name="connsiteY5" fmla="*/ 0 h 6157235"/>
              <a:gd name="connsiteX6" fmla="*/ 3359130 w 3873791"/>
              <a:gd name="connsiteY6" fmla="*/ 0 h 6157235"/>
              <a:gd name="connsiteX7" fmla="*/ 3873791 w 3873791"/>
              <a:gd name="connsiteY7" fmla="*/ 0 h 6157235"/>
              <a:gd name="connsiteX8" fmla="*/ 3873791 w 3873791"/>
              <a:gd name="connsiteY8" fmla="*/ 621321 h 6157235"/>
              <a:gd name="connsiteX9" fmla="*/ 3873791 w 3873791"/>
              <a:gd name="connsiteY9" fmla="*/ 1242642 h 6157235"/>
              <a:gd name="connsiteX10" fmla="*/ 3873791 w 3873791"/>
              <a:gd name="connsiteY10" fmla="*/ 1863963 h 6157235"/>
              <a:gd name="connsiteX11" fmla="*/ 3873791 w 3873791"/>
              <a:gd name="connsiteY11" fmla="*/ 2546856 h 6157235"/>
              <a:gd name="connsiteX12" fmla="*/ 3873791 w 3873791"/>
              <a:gd name="connsiteY12" fmla="*/ 3045033 h 6157235"/>
              <a:gd name="connsiteX13" fmla="*/ 3873791 w 3873791"/>
              <a:gd name="connsiteY13" fmla="*/ 3666354 h 6157235"/>
              <a:gd name="connsiteX14" fmla="*/ 3873791 w 3873791"/>
              <a:gd name="connsiteY14" fmla="*/ 4226102 h 6157235"/>
              <a:gd name="connsiteX15" fmla="*/ 3873791 w 3873791"/>
              <a:gd name="connsiteY15" fmla="*/ 4724278 h 6157235"/>
              <a:gd name="connsiteX16" fmla="*/ 3873791 w 3873791"/>
              <a:gd name="connsiteY16" fmla="*/ 5222455 h 6157235"/>
              <a:gd name="connsiteX17" fmla="*/ 3873791 w 3873791"/>
              <a:gd name="connsiteY17" fmla="*/ 6157235 h 6157235"/>
              <a:gd name="connsiteX18" fmla="*/ 3281654 w 3873791"/>
              <a:gd name="connsiteY18" fmla="*/ 6157235 h 6157235"/>
              <a:gd name="connsiteX19" fmla="*/ 2650780 w 3873791"/>
              <a:gd name="connsiteY19" fmla="*/ 6157235 h 6157235"/>
              <a:gd name="connsiteX20" fmla="*/ 2058643 w 3873791"/>
              <a:gd name="connsiteY20" fmla="*/ 6157235 h 6157235"/>
              <a:gd name="connsiteX21" fmla="*/ 1582720 w 3873791"/>
              <a:gd name="connsiteY21" fmla="*/ 6157235 h 6157235"/>
              <a:gd name="connsiteX22" fmla="*/ 951846 w 3873791"/>
              <a:gd name="connsiteY22" fmla="*/ 6157235 h 6157235"/>
              <a:gd name="connsiteX23" fmla="*/ 0 w 3873791"/>
              <a:gd name="connsiteY23" fmla="*/ 6157235 h 6157235"/>
              <a:gd name="connsiteX24" fmla="*/ 0 w 3873791"/>
              <a:gd name="connsiteY24" fmla="*/ 5659059 h 6157235"/>
              <a:gd name="connsiteX25" fmla="*/ 0 w 3873791"/>
              <a:gd name="connsiteY25" fmla="*/ 5037738 h 6157235"/>
              <a:gd name="connsiteX26" fmla="*/ 0 w 3873791"/>
              <a:gd name="connsiteY26" fmla="*/ 4539561 h 6157235"/>
              <a:gd name="connsiteX27" fmla="*/ 0 w 3873791"/>
              <a:gd name="connsiteY27" fmla="*/ 4041385 h 6157235"/>
              <a:gd name="connsiteX28" fmla="*/ 0 w 3873791"/>
              <a:gd name="connsiteY28" fmla="*/ 3481637 h 6157235"/>
              <a:gd name="connsiteX29" fmla="*/ 0 w 3873791"/>
              <a:gd name="connsiteY29" fmla="*/ 3045033 h 6157235"/>
              <a:gd name="connsiteX30" fmla="*/ 0 w 3873791"/>
              <a:gd name="connsiteY30" fmla="*/ 2608429 h 6157235"/>
              <a:gd name="connsiteX31" fmla="*/ 0 w 3873791"/>
              <a:gd name="connsiteY31" fmla="*/ 2171825 h 6157235"/>
              <a:gd name="connsiteX32" fmla="*/ 0 w 3873791"/>
              <a:gd name="connsiteY32" fmla="*/ 1673648 h 6157235"/>
              <a:gd name="connsiteX33" fmla="*/ 0 w 3873791"/>
              <a:gd name="connsiteY33" fmla="*/ 990755 h 6157235"/>
              <a:gd name="connsiteX34" fmla="*/ 0 w 3873791"/>
              <a:gd name="connsiteY34" fmla="*/ 0 h 6157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873791" h="6157235" extrusionOk="0">
                <a:moveTo>
                  <a:pt x="0" y="0"/>
                </a:moveTo>
                <a:cubicBezTo>
                  <a:pt x="169279" y="-14004"/>
                  <a:pt x="325355" y="6318"/>
                  <a:pt x="514661" y="0"/>
                </a:cubicBezTo>
                <a:cubicBezTo>
                  <a:pt x="703967" y="-6318"/>
                  <a:pt x="950705" y="45677"/>
                  <a:pt x="1068060" y="0"/>
                </a:cubicBezTo>
                <a:cubicBezTo>
                  <a:pt x="1185415" y="-45677"/>
                  <a:pt x="1565072" y="70707"/>
                  <a:pt x="1698934" y="0"/>
                </a:cubicBezTo>
                <a:cubicBezTo>
                  <a:pt x="1832796" y="-70707"/>
                  <a:pt x="2068248" y="2258"/>
                  <a:pt x="2329809" y="0"/>
                </a:cubicBezTo>
                <a:cubicBezTo>
                  <a:pt x="2591371" y="-2258"/>
                  <a:pt x="2624863" y="41440"/>
                  <a:pt x="2805731" y="0"/>
                </a:cubicBezTo>
                <a:cubicBezTo>
                  <a:pt x="2986599" y="-41440"/>
                  <a:pt x="3097974" y="48729"/>
                  <a:pt x="3359130" y="0"/>
                </a:cubicBezTo>
                <a:cubicBezTo>
                  <a:pt x="3620286" y="-48729"/>
                  <a:pt x="3693611" y="37943"/>
                  <a:pt x="3873791" y="0"/>
                </a:cubicBezTo>
                <a:cubicBezTo>
                  <a:pt x="3924785" y="264109"/>
                  <a:pt x="3835513" y="342532"/>
                  <a:pt x="3873791" y="621321"/>
                </a:cubicBezTo>
                <a:cubicBezTo>
                  <a:pt x="3912069" y="900110"/>
                  <a:pt x="3844766" y="1001242"/>
                  <a:pt x="3873791" y="1242642"/>
                </a:cubicBezTo>
                <a:cubicBezTo>
                  <a:pt x="3902816" y="1484042"/>
                  <a:pt x="3809307" y="1724286"/>
                  <a:pt x="3873791" y="1863963"/>
                </a:cubicBezTo>
                <a:cubicBezTo>
                  <a:pt x="3938275" y="2003640"/>
                  <a:pt x="3843012" y="2289255"/>
                  <a:pt x="3873791" y="2546856"/>
                </a:cubicBezTo>
                <a:cubicBezTo>
                  <a:pt x="3904570" y="2804457"/>
                  <a:pt x="3836973" y="2837293"/>
                  <a:pt x="3873791" y="3045033"/>
                </a:cubicBezTo>
                <a:cubicBezTo>
                  <a:pt x="3910609" y="3252773"/>
                  <a:pt x="3871778" y="3358502"/>
                  <a:pt x="3873791" y="3666354"/>
                </a:cubicBezTo>
                <a:cubicBezTo>
                  <a:pt x="3875804" y="3974206"/>
                  <a:pt x="3841489" y="3956746"/>
                  <a:pt x="3873791" y="4226102"/>
                </a:cubicBezTo>
                <a:cubicBezTo>
                  <a:pt x="3906093" y="4495458"/>
                  <a:pt x="3857105" y="4580632"/>
                  <a:pt x="3873791" y="4724278"/>
                </a:cubicBezTo>
                <a:cubicBezTo>
                  <a:pt x="3890477" y="4867924"/>
                  <a:pt x="3819576" y="5085785"/>
                  <a:pt x="3873791" y="5222455"/>
                </a:cubicBezTo>
                <a:cubicBezTo>
                  <a:pt x="3928006" y="5359125"/>
                  <a:pt x="3820083" y="5925615"/>
                  <a:pt x="3873791" y="6157235"/>
                </a:cubicBezTo>
                <a:cubicBezTo>
                  <a:pt x="3740755" y="6212451"/>
                  <a:pt x="3492780" y="6150449"/>
                  <a:pt x="3281654" y="6157235"/>
                </a:cubicBezTo>
                <a:cubicBezTo>
                  <a:pt x="3070528" y="6164021"/>
                  <a:pt x="2858171" y="6104871"/>
                  <a:pt x="2650780" y="6157235"/>
                </a:cubicBezTo>
                <a:cubicBezTo>
                  <a:pt x="2443389" y="6209599"/>
                  <a:pt x="2282396" y="6097582"/>
                  <a:pt x="2058643" y="6157235"/>
                </a:cubicBezTo>
                <a:cubicBezTo>
                  <a:pt x="1834890" y="6216888"/>
                  <a:pt x="1695103" y="6156737"/>
                  <a:pt x="1582720" y="6157235"/>
                </a:cubicBezTo>
                <a:cubicBezTo>
                  <a:pt x="1470337" y="6157733"/>
                  <a:pt x="1220617" y="6154670"/>
                  <a:pt x="951846" y="6157235"/>
                </a:cubicBezTo>
                <a:cubicBezTo>
                  <a:pt x="683075" y="6159800"/>
                  <a:pt x="470412" y="6137131"/>
                  <a:pt x="0" y="6157235"/>
                </a:cubicBezTo>
                <a:cubicBezTo>
                  <a:pt x="-26278" y="6046738"/>
                  <a:pt x="52708" y="5904011"/>
                  <a:pt x="0" y="5659059"/>
                </a:cubicBezTo>
                <a:cubicBezTo>
                  <a:pt x="-52708" y="5414107"/>
                  <a:pt x="45160" y="5313567"/>
                  <a:pt x="0" y="5037738"/>
                </a:cubicBezTo>
                <a:cubicBezTo>
                  <a:pt x="-45160" y="4761909"/>
                  <a:pt x="23956" y="4677996"/>
                  <a:pt x="0" y="4539561"/>
                </a:cubicBezTo>
                <a:cubicBezTo>
                  <a:pt x="-23956" y="4401126"/>
                  <a:pt x="17515" y="4196757"/>
                  <a:pt x="0" y="4041385"/>
                </a:cubicBezTo>
                <a:cubicBezTo>
                  <a:pt x="-17515" y="3886013"/>
                  <a:pt x="16227" y="3662281"/>
                  <a:pt x="0" y="3481637"/>
                </a:cubicBezTo>
                <a:cubicBezTo>
                  <a:pt x="-16227" y="3300993"/>
                  <a:pt x="25509" y="3260296"/>
                  <a:pt x="0" y="3045033"/>
                </a:cubicBezTo>
                <a:cubicBezTo>
                  <a:pt x="-25509" y="2829770"/>
                  <a:pt x="47408" y="2810714"/>
                  <a:pt x="0" y="2608429"/>
                </a:cubicBezTo>
                <a:cubicBezTo>
                  <a:pt x="-47408" y="2406144"/>
                  <a:pt x="37961" y="2324417"/>
                  <a:pt x="0" y="2171825"/>
                </a:cubicBezTo>
                <a:cubicBezTo>
                  <a:pt x="-37961" y="2019233"/>
                  <a:pt x="29183" y="1868887"/>
                  <a:pt x="0" y="1673648"/>
                </a:cubicBezTo>
                <a:cubicBezTo>
                  <a:pt x="-29183" y="1478409"/>
                  <a:pt x="49225" y="1146989"/>
                  <a:pt x="0" y="990755"/>
                </a:cubicBezTo>
                <a:cubicBezTo>
                  <a:pt x="-49225" y="834521"/>
                  <a:pt x="85202" y="276578"/>
                  <a:pt x="0" y="0"/>
                </a:cubicBezTo>
                <a:close/>
              </a:path>
            </a:pathLst>
          </a:custGeom>
          <a:noFill/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 sd="261438964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D413B8-6B20-4442-91B2-CE2FB01D2007}"/>
              </a:ext>
            </a:extLst>
          </p:cNvPr>
          <p:cNvSpPr txBox="1"/>
          <p:nvPr/>
        </p:nvSpPr>
        <p:spPr>
          <a:xfrm>
            <a:off x="1287011" y="7059725"/>
            <a:ext cx="320014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ova Cond Light" panose="020B0306020202020204" pitchFamily="34" charset="0"/>
              </a:rPr>
              <a:t>JOIN US FOR</a:t>
            </a:r>
          </a:p>
          <a:p>
            <a:pPr algn="ctr"/>
            <a:r>
              <a:rPr lang="en-US" sz="2400" b="1" dirty="0">
                <a:latin typeface="Arial Nova Cond Light" panose="020B0306020202020204" pitchFamily="34" charset="0"/>
              </a:rPr>
              <a:t>WELLSPRING’S  SLEEP OUT EVENT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>
                <a:latin typeface="Arial Nova Cond Light" panose="020B0306020202020204" pitchFamily="34" charset="0"/>
              </a:rPr>
              <a:t>November 17 @ 6pm to </a:t>
            </a:r>
          </a:p>
          <a:p>
            <a:pPr algn="ctr"/>
            <a:r>
              <a:rPr lang="en-US" sz="2400" b="1" dirty="0">
                <a:latin typeface="Arial Nova Cond Light" panose="020B0306020202020204" pitchFamily="34" charset="0"/>
              </a:rPr>
              <a:t>November 18 @ 6am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7ACC79-61B3-4BE4-B44A-D0AC5D1173A9}"/>
              </a:ext>
            </a:extLst>
          </p:cNvPr>
          <p:cNvCxnSpPr/>
          <p:nvPr/>
        </p:nvCxnSpPr>
        <p:spPr>
          <a:xfrm>
            <a:off x="1729335" y="9652225"/>
            <a:ext cx="23154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5D2E2A6-BE05-4878-9A7D-4D20EDEF38B1}"/>
              </a:ext>
            </a:extLst>
          </p:cNvPr>
          <p:cNvSpPr txBox="1"/>
          <p:nvPr/>
        </p:nvSpPr>
        <p:spPr>
          <a:xfrm>
            <a:off x="1122748" y="9734619"/>
            <a:ext cx="352867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latin typeface="Arial Nova Cond Light" panose="020B0306020202020204" pitchFamily="34" charset="0"/>
              </a:rPr>
              <a:t>Grab a Box!</a:t>
            </a:r>
          </a:p>
          <a:p>
            <a:pPr algn="ctr"/>
            <a:r>
              <a:rPr lang="en-US" sz="2200" dirty="0">
                <a:latin typeface="Arial Nova Cond Light" panose="020B0306020202020204" pitchFamily="34" charset="0"/>
              </a:rPr>
              <a:t>Grab some Friends!</a:t>
            </a:r>
          </a:p>
          <a:p>
            <a:pPr algn="ctr"/>
            <a:r>
              <a:rPr lang="en-US" sz="2200" dirty="0">
                <a:latin typeface="Arial Nova Cond Light" panose="020B0306020202020204" pitchFamily="34" charset="0"/>
              </a:rPr>
              <a:t>Set Up Your Donation Site!</a:t>
            </a:r>
          </a:p>
          <a:p>
            <a:pPr algn="ctr">
              <a:spcBef>
                <a:spcPts val="1200"/>
              </a:spcBef>
            </a:pPr>
            <a:endParaRPr lang="en-US" sz="2200" dirty="0">
              <a:latin typeface="Arial Nova Cond Light" panose="020B0306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38CCCB-1950-412D-B5B9-18DD005AFF35}"/>
              </a:ext>
            </a:extLst>
          </p:cNvPr>
          <p:cNvSpPr txBox="1"/>
          <p:nvPr/>
        </p:nvSpPr>
        <p:spPr>
          <a:xfrm>
            <a:off x="4919788" y="10454084"/>
            <a:ext cx="464908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 Nova Cond Light" panose="020B0306020202020204" pitchFamily="34" charset="0"/>
              </a:rPr>
              <a:t>For more information on campsites or setting up a fundraising page</a:t>
            </a:r>
          </a:p>
          <a:p>
            <a:pPr algn="ctr"/>
            <a:r>
              <a:rPr lang="en-US" sz="2600" b="1" dirty="0">
                <a:latin typeface="Arial Nova Cond Light" panose="020B0306020202020204" pitchFamily="34" charset="0"/>
              </a:rPr>
              <a:t>contact Bob Goodrum at </a:t>
            </a:r>
          </a:p>
          <a:p>
            <a:pPr algn="ctr"/>
            <a:r>
              <a:rPr lang="en-US" sz="2600" b="1" dirty="0">
                <a:latin typeface="Arial Nova Cond Light" panose="020B0306020202020204" pitchFamily="34" charset="0"/>
              </a:rPr>
              <a:t> 765-342-6661 ext. 304 </a:t>
            </a:r>
            <a:r>
              <a:rPr lang="en-US" sz="2600" b="1" dirty="0" err="1">
                <a:latin typeface="Arial Nova Cond Light" panose="020B0306020202020204" pitchFamily="34" charset="0"/>
              </a:rPr>
              <a:t>Bob@wellspring.work</a:t>
            </a:r>
            <a:endParaRPr lang="en-US" sz="2600" b="1" dirty="0">
              <a:latin typeface="Arial Nova Cond Light" panose="020B0306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4AB7E11-A8F0-48B5-A070-E159FBA49C56}"/>
              </a:ext>
            </a:extLst>
          </p:cNvPr>
          <p:cNvSpPr/>
          <p:nvPr/>
        </p:nvSpPr>
        <p:spPr>
          <a:xfrm>
            <a:off x="454906" y="407504"/>
            <a:ext cx="9223512" cy="14729791"/>
          </a:xfrm>
          <a:custGeom>
            <a:avLst/>
            <a:gdLst>
              <a:gd name="connsiteX0" fmla="*/ 0 w 9223512"/>
              <a:gd name="connsiteY0" fmla="*/ 0 h 14729791"/>
              <a:gd name="connsiteX1" fmla="*/ 484234 w 9223512"/>
              <a:gd name="connsiteY1" fmla="*/ 0 h 14729791"/>
              <a:gd name="connsiteX2" fmla="*/ 1060704 w 9223512"/>
              <a:gd name="connsiteY2" fmla="*/ 0 h 14729791"/>
              <a:gd name="connsiteX3" fmla="*/ 1821644 w 9223512"/>
              <a:gd name="connsiteY3" fmla="*/ 0 h 14729791"/>
              <a:gd name="connsiteX4" fmla="*/ 2582583 w 9223512"/>
              <a:gd name="connsiteY4" fmla="*/ 0 h 14729791"/>
              <a:gd name="connsiteX5" fmla="*/ 2974583 w 9223512"/>
              <a:gd name="connsiteY5" fmla="*/ 0 h 14729791"/>
              <a:gd name="connsiteX6" fmla="*/ 3551052 w 9223512"/>
              <a:gd name="connsiteY6" fmla="*/ 0 h 14729791"/>
              <a:gd name="connsiteX7" fmla="*/ 4035287 w 9223512"/>
              <a:gd name="connsiteY7" fmla="*/ 0 h 14729791"/>
              <a:gd name="connsiteX8" fmla="*/ 4703991 w 9223512"/>
              <a:gd name="connsiteY8" fmla="*/ 0 h 14729791"/>
              <a:gd name="connsiteX9" fmla="*/ 5372696 w 9223512"/>
              <a:gd name="connsiteY9" fmla="*/ 0 h 14729791"/>
              <a:gd name="connsiteX10" fmla="*/ 5672460 w 9223512"/>
              <a:gd name="connsiteY10" fmla="*/ 0 h 14729791"/>
              <a:gd name="connsiteX11" fmla="*/ 6433400 w 9223512"/>
              <a:gd name="connsiteY11" fmla="*/ 0 h 14729791"/>
              <a:gd name="connsiteX12" fmla="*/ 7102104 w 9223512"/>
              <a:gd name="connsiteY12" fmla="*/ 0 h 14729791"/>
              <a:gd name="connsiteX13" fmla="*/ 7863044 w 9223512"/>
              <a:gd name="connsiteY13" fmla="*/ 0 h 14729791"/>
              <a:gd name="connsiteX14" fmla="*/ 8255043 w 9223512"/>
              <a:gd name="connsiteY14" fmla="*/ 0 h 14729791"/>
              <a:gd name="connsiteX15" fmla="*/ 9223512 w 9223512"/>
              <a:gd name="connsiteY15" fmla="*/ 0 h 14729791"/>
              <a:gd name="connsiteX16" fmla="*/ 9223512 w 9223512"/>
              <a:gd name="connsiteY16" fmla="*/ 294596 h 14729791"/>
              <a:gd name="connsiteX17" fmla="*/ 9223512 w 9223512"/>
              <a:gd name="connsiteY17" fmla="*/ 1031085 h 14729791"/>
              <a:gd name="connsiteX18" fmla="*/ 9223512 w 9223512"/>
              <a:gd name="connsiteY18" fmla="*/ 1767575 h 14729791"/>
              <a:gd name="connsiteX19" fmla="*/ 9223512 w 9223512"/>
              <a:gd name="connsiteY19" fmla="*/ 1914873 h 14729791"/>
              <a:gd name="connsiteX20" fmla="*/ 9223512 w 9223512"/>
              <a:gd name="connsiteY20" fmla="*/ 2651362 h 14729791"/>
              <a:gd name="connsiteX21" fmla="*/ 9223512 w 9223512"/>
              <a:gd name="connsiteY21" fmla="*/ 2945958 h 14729791"/>
              <a:gd name="connsiteX22" fmla="*/ 9223512 w 9223512"/>
              <a:gd name="connsiteY22" fmla="*/ 3387852 h 14729791"/>
              <a:gd name="connsiteX23" fmla="*/ 9223512 w 9223512"/>
              <a:gd name="connsiteY23" fmla="*/ 4271639 h 14729791"/>
              <a:gd name="connsiteX24" fmla="*/ 9223512 w 9223512"/>
              <a:gd name="connsiteY24" fmla="*/ 5155427 h 14729791"/>
              <a:gd name="connsiteX25" fmla="*/ 9223512 w 9223512"/>
              <a:gd name="connsiteY25" fmla="*/ 5891916 h 14729791"/>
              <a:gd name="connsiteX26" fmla="*/ 9223512 w 9223512"/>
              <a:gd name="connsiteY26" fmla="*/ 6481108 h 14729791"/>
              <a:gd name="connsiteX27" fmla="*/ 9223512 w 9223512"/>
              <a:gd name="connsiteY27" fmla="*/ 6775704 h 14729791"/>
              <a:gd name="connsiteX28" fmla="*/ 9223512 w 9223512"/>
              <a:gd name="connsiteY28" fmla="*/ 7217598 h 14729791"/>
              <a:gd name="connsiteX29" fmla="*/ 9223512 w 9223512"/>
              <a:gd name="connsiteY29" fmla="*/ 7954087 h 14729791"/>
              <a:gd name="connsiteX30" fmla="*/ 9223512 w 9223512"/>
              <a:gd name="connsiteY30" fmla="*/ 8837875 h 14729791"/>
              <a:gd name="connsiteX31" fmla="*/ 9223512 w 9223512"/>
              <a:gd name="connsiteY31" fmla="*/ 9721662 h 14729791"/>
              <a:gd name="connsiteX32" fmla="*/ 9223512 w 9223512"/>
              <a:gd name="connsiteY32" fmla="*/ 10458152 h 14729791"/>
              <a:gd name="connsiteX33" fmla="*/ 9223512 w 9223512"/>
              <a:gd name="connsiteY33" fmla="*/ 10752747 h 14729791"/>
              <a:gd name="connsiteX34" fmla="*/ 9223512 w 9223512"/>
              <a:gd name="connsiteY34" fmla="*/ 10900045 h 14729791"/>
              <a:gd name="connsiteX35" fmla="*/ 9223512 w 9223512"/>
              <a:gd name="connsiteY35" fmla="*/ 11194641 h 14729791"/>
              <a:gd name="connsiteX36" fmla="*/ 9223512 w 9223512"/>
              <a:gd name="connsiteY36" fmla="*/ 11783833 h 14729791"/>
              <a:gd name="connsiteX37" fmla="*/ 9223512 w 9223512"/>
              <a:gd name="connsiteY37" fmla="*/ 12520322 h 14729791"/>
              <a:gd name="connsiteX38" fmla="*/ 9223512 w 9223512"/>
              <a:gd name="connsiteY38" fmla="*/ 13109514 h 14729791"/>
              <a:gd name="connsiteX39" fmla="*/ 9223512 w 9223512"/>
              <a:gd name="connsiteY39" fmla="*/ 13551408 h 14729791"/>
              <a:gd name="connsiteX40" fmla="*/ 9223512 w 9223512"/>
              <a:gd name="connsiteY40" fmla="*/ 13698706 h 14729791"/>
              <a:gd name="connsiteX41" fmla="*/ 9223512 w 9223512"/>
              <a:gd name="connsiteY41" fmla="*/ 14729791 h 14729791"/>
              <a:gd name="connsiteX42" fmla="*/ 8462572 w 9223512"/>
              <a:gd name="connsiteY42" fmla="*/ 14729791 h 14729791"/>
              <a:gd name="connsiteX43" fmla="*/ 7978338 w 9223512"/>
              <a:gd name="connsiteY43" fmla="*/ 14729791 h 14729791"/>
              <a:gd name="connsiteX44" fmla="*/ 7401868 w 9223512"/>
              <a:gd name="connsiteY44" fmla="*/ 14729791 h 14729791"/>
              <a:gd name="connsiteX45" fmla="*/ 6733164 w 9223512"/>
              <a:gd name="connsiteY45" fmla="*/ 14729791 h 14729791"/>
              <a:gd name="connsiteX46" fmla="*/ 6156694 w 9223512"/>
              <a:gd name="connsiteY46" fmla="*/ 14729791 h 14729791"/>
              <a:gd name="connsiteX47" fmla="*/ 5395755 w 9223512"/>
              <a:gd name="connsiteY47" fmla="*/ 14729791 h 14729791"/>
              <a:gd name="connsiteX48" fmla="*/ 4819285 w 9223512"/>
              <a:gd name="connsiteY48" fmla="*/ 14729791 h 14729791"/>
              <a:gd name="connsiteX49" fmla="*/ 4427286 w 9223512"/>
              <a:gd name="connsiteY49" fmla="*/ 14729791 h 14729791"/>
              <a:gd name="connsiteX50" fmla="*/ 4035287 w 9223512"/>
              <a:gd name="connsiteY50" fmla="*/ 14729791 h 14729791"/>
              <a:gd name="connsiteX51" fmla="*/ 3366582 w 9223512"/>
              <a:gd name="connsiteY51" fmla="*/ 14729791 h 14729791"/>
              <a:gd name="connsiteX52" fmla="*/ 2974583 w 9223512"/>
              <a:gd name="connsiteY52" fmla="*/ 14729791 h 14729791"/>
              <a:gd name="connsiteX53" fmla="*/ 2398113 w 9223512"/>
              <a:gd name="connsiteY53" fmla="*/ 14729791 h 14729791"/>
              <a:gd name="connsiteX54" fmla="*/ 1913879 w 9223512"/>
              <a:gd name="connsiteY54" fmla="*/ 14729791 h 14729791"/>
              <a:gd name="connsiteX55" fmla="*/ 1245174 w 9223512"/>
              <a:gd name="connsiteY55" fmla="*/ 14729791 h 14729791"/>
              <a:gd name="connsiteX56" fmla="*/ 668705 w 9223512"/>
              <a:gd name="connsiteY56" fmla="*/ 14729791 h 14729791"/>
              <a:gd name="connsiteX57" fmla="*/ 0 w 9223512"/>
              <a:gd name="connsiteY57" fmla="*/ 14729791 h 14729791"/>
              <a:gd name="connsiteX58" fmla="*/ 0 w 9223512"/>
              <a:gd name="connsiteY58" fmla="*/ 14287897 h 14729791"/>
              <a:gd name="connsiteX59" fmla="*/ 0 w 9223512"/>
              <a:gd name="connsiteY59" fmla="*/ 14140599 h 14729791"/>
              <a:gd name="connsiteX60" fmla="*/ 0 w 9223512"/>
              <a:gd name="connsiteY60" fmla="*/ 13698706 h 14729791"/>
              <a:gd name="connsiteX61" fmla="*/ 0 w 9223512"/>
              <a:gd name="connsiteY61" fmla="*/ 12962216 h 14729791"/>
              <a:gd name="connsiteX62" fmla="*/ 0 w 9223512"/>
              <a:gd name="connsiteY62" fmla="*/ 12225727 h 14729791"/>
              <a:gd name="connsiteX63" fmla="*/ 0 w 9223512"/>
              <a:gd name="connsiteY63" fmla="*/ 11489237 h 14729791"/>
              <a:gd name="connsiteX64" fmla="*/ 0 w 9223512"/>
              <a:gd name="connsiteY64" fmla="*/ 11341939 h 14729791"/>
              <a:gd name="connsiteX65" fmla="*/ 0 w 9223512"/>
              <a:gd name="connsiteY65" fmla="*/ 10900045 h 14729791"/>
              <a:gd name="connsiteX66" fmla="*/ 0 w 9223512"/>
              <a:gd name="connsiteY66" fmla="*/ 10016258 h 14729791"/>
              <a:gd name="connsiteX67" fmla="*/ 0 w 9223512"/>
              <a:gd name="connsiteY67" fmla="*/ 9132470 h 14729791"/>
              <a:gd name="connsiteX68" fmla="*/ 0 w 9223512"/>
              <a:gd name="connsiteY68" fmla="*/ 8248683 h 14729791"/>
              <a:gd name="connsiteX69" fmla="*/ 0 w 9223512"/>
              <a:gd name="connsiteY69" fmla="*/ 7512193 h 14729791"/>
              <a:gd name="connsiteX70" fmla="*/ 0 w 9223512"/>
              <a:gd name="connsiteY70" fmla="*/ 6923002 h 14729791"/>
              <a:gd name="connsiteX71" fmla="*/ 0 w 9223512"/>
              <a:gd name="connsiteY71" fmla="*/ 6039214 h 14729791"/>
              <a:gd name="connsiteX72" fmla="*/ 0 w 9223512"/>
              <a:gd name="connsiteY72" fmla="*/ 5302725 h 14729791"/>
              <a:gd name="connsiteX73" fmla="*/ 0 w 9223512"/>
              <a:gd name="connsiteY73" fmla="*/ 4566235 h 14729791"/>
              <a:gd name="connsiteX74" fmla="*/ 0 w 9223512"/>
              <a:gd name="connsiteY74" fmla="*/ 4271639 h 14729791"/>
              <a:gd name="connsiteX75" fmla="*/ 0 w 9223512"/>
              <a:gd name="connsiteY75" fmla="*/ 3682448 h 14729791"/>
              <a:gd name="connsiteX76" fmla="*/ 0 w 9223512"/>
              <a:gd name="connsiteY76" fmla="*/ 3093256 h 14729791"/>
              <a:gd name="connsiteX77" fmla="*/ 0 w 9223512"/>
              <a:gd name="connsiteY77" fmla="*/ 2945958 h 14729791"/>
              <a:gd name="connsiteX78" fmla="*/ 0 w 9223512"/>
              <a:gd name="connsiteY78" fmla="*/ 2062171 h 14729791"/>
              <a:gd name="connsiteX79" fmla="*/ 0 w 9223512"/>
              <a:gd name="connsiteY79" fmla="*/ 1767575 h 14729791"/>
              <a:gd name="connsiteX80" fmla="*/ 0 w 9223512"/>
              <a:gd name="connsiteY80" fmla="*/ 1178383 h 14729791"/>
              <a:gd name="connsiteX81" fmla="*/ 0 w 9223512"/>
              <a:gd name="connsiteY81" fmla="*/ 0 h 1472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9223512" h="14729791" extrusionOk="0">
                <a:moveTo>
                  <a:pt x="0" y="0"/>
                </a:moveTo>
                <a:cubicBezTo>
                  <a:pt x="105419" y="-53232"/>
                  <a:pt x="355623" y="5175"/>
                  <a:pt x="484234" y="0"/>
                </a:cubicBezTo>
                <a:cubicBezTo>
                  <a:pt x="612845" y="-5175"/>
                  <a:pt x="858461" y="9887"/>
                  <a:pt x="1060704" y="0"/>
                </a:cubicBezTo>
                <a:cubicBezTo>
                  <a:pt x="1262947" y="-9887"/>
                  <a:pt x="1626085" y="3625"/>
                  <a:pt x="1821644" y="0"/>
                </a:cubicBezTo>
                <a:cubicBezTo>
                  <a:pt x="2017203" y="-3625"/>
                  <a:pt x="2345454" y="12043"/>
                  <a:pt x="2582583" y="0"/>
                </a:cubicBezTo>
                <a:cubicBezTo>
                  <a:pt x="2819712" y="-12043"/>
                  <a:pt x="2836354" y="38452"/>
                  <a:pt x="2974583" y="0"/>
                </a:cubicBezTo>
                <a:cubicBezTo>
                  <a:pt x="3112812" y="-38452"/>
                  <a:pt x="3430617" y="67629"/>
                  <a:pt x="3551052" y="0"/>
                </a:cubicBezTo>
                <a:cubicBezTo>
                  <a:pt x="3671487" y="-67629"/>
                  <a:pt x="3856627" y="35513"/>
                  <a:pt x="4035287" y="0"/>
                </a:cubicBezTo>
                <a:cubicBezTo>
                  <a:pt x="4213947" y="-35513"/>
                  <a:pt x="4379268" y="9561"/>
                  <a:pt x="4703991" y="0"/>
                </a:cubicBezTo>
                <a:cubicBezTo>
                  <a:pt x="5028714" y="-9561"/>
                  <a:pt x="5096765" y="30001"/>
                  <a:pt x="5372696" y="0"/>
                </a:cubicBezTo>
                <a:cubicBezTo>
                  <a:pt x="5648628" y="-30001"/>
                  <a:pt x="5535706" y="30543"/>
                  <a:pt x="5672460" y="0"/>
                </a:cubicBezTo>
                <a:cubicBezTo>
                  <a:pt x="5809214" y="-30543"/>
                  <a:pt x="6183087" y="41435"/>
                  <a:pt x="6433400" y="0"/>
                </a:cubicBezTo>
                <a:cubicBezTo>
                  <a:pt x="6683713" y="-41435"/>
                  <a:pt x="6880540" y="64372"/>
                  <a:pt x="7102104" y="0"/>
                </a:cubicBezTo>
                <a:cubicBezTo>
                  <a:pt x="7323668" y="-64372"/>
                  <a:pt x="7527433" y="70952"/>
                  <a:pt x="7863044" y="0"/>
                </a:cubicBezTo>
                <a:cubicBezTo>
                  <a:pt x="8198655" y="-70952"/>
                  <a:pt x="8080411" y="29396"/>
                  <a:pt x="8255043" y="0"/>
                </a:cubicBezTo>
                <a:cubicBezTo>
                  <a:pt x="8429675" y="-29396"/>
                  <a:pt x="8880854" y="17705"/>
                  <a:pt x="9223512" y="0"/>
                </a:cubicBezTo>
                <a:cubicBezTo>
                  <a:pt x="9243868" y="119272"/>
                  <a:pt x="9194690" y="175871"/>
                  <a:pt x="9223512" y="294596"/>
                </a:cubicBezTo>
                <a:cubicBezTo>
                  <a:pt x="9252334" y="413321"/>
                  <a:pt x="9189406" y="741171"/>
                  <a:pt x="9223512" y="1031085"/>
                </a:cubicBezTo>
                <a:cubicBezTo>
                  <a:pt x="9257618" y="1320999"/>
                  <a:pt x="9208663" y="1458980"/>
                  <a:pt x="9223512" y="1767575"/>
                </a:cubicBezTo>
                <a:cubicBezTo>
                  <a:pt x="9238361" y="2076170"/>
                  <a:pt x="9220822" y="1847670"/>
                  <a:pt x="9223512" y="1914873"/>
                </a:cubicBezTo>
                <a:cubicBezTo>
                  <a:pt x="9226202" y="1982076"/>
                  <a:pt x="9188013" y="2437101"/>
                  <a:pt x="9223512" y="2651362"/>
                </a:cubicBezTo>
                <a:cubicBezTo>
                  <a:pt x="9259011" y="2865623"/>
                  <a:pt x="9190827" y="2848666"/>
                  <a:pt x="9223512" y="2945958"/>
                </a:cubicBezTo>
                <a:cubicBezTo>
                  <a:pt x="9256197" y="3043250"/>
                  <a:pt x="9182726" y="3198829"/>
                  <a:pt x="9223512" y="3387852"/>
                </a:cubicBezTo>
                <a:cubicBezTo>
                  <a:pt x="9264298" y="3576875"/>
                  <a:pt x="9146968" y="3833354"/>
                  <a:pt x="9223512" y="4271639"/>
                </a:cubicBezTo>
                <a:cubicBezTo>
                  <a:pt x="9300056" y="4709924"/>
                  <a:pt x="9166773" y="4944888"/>
                  <a:pt x="9223512" y="5155427"/>
                </a:cubicBezTo>
                <a:cubicBezTo>
                  <a:pt x="9280251" y="5365966"/>
                  <a:pt x="9198962" y="5642875"/>
                  <a:pt x="9223512" y="5891916"/>
                </a:cubicBezTo>
                <a:cubicBezTo>
                  <a:pt x="9248062" y="6140957"/>
                  <a:pt x="9173699" y="6283297"/>
                  <a:pt x="9223512" y="6481108"/>
                </a:cubicBezTo>
                <a:cubicBezTo>
                  <a:pt x="9273325" y="6678919"/>
                  <a:pt x="9191675" y="6664380"/>
                  <a:pt x="9223512" y="6775704"/>
                </a:cubicBezTo>
                <a:cubicBezTo>
                  <a:pt x="9255349" y="6887028"/>
                  <a:pt x="9182239" y="7049923"/>
                  <a:pt x="9223512" y="7217598"/>
                </a:cubicBezTo>
                <a:cubicBezTo>
                  <a:pt x="9264785" y="7385273"/>
                  <a:pt x="9173668" y="7754439"/>
                  <a:pt x="9223512" y="7954087"/>
                </a:cubicBezTo>
                <a:cubicBezTo>
                  <a:pt x="9273356" y="8153735"/>
                  <a:pt x="9136001" y="8543343"/>
                  <a:pt x="9223512" y="8837875"/>
                </a:cubicBezTo>
                <a:cubicBezTo>
                  <a:pt x="9311023" y="9132407"/>
                  <a:pt x="9221157" y="9490836"/>
                  <a:pt x="9223512" y="9721662"/>
                </a:cubicBezTo>
                <a:cubicBezTo>
                  <a:pt x="9225867" y="9952488"/>
                  <a:pt x="9173644" y="10263240"/>
                  <a:pt x="9223512" y="10458152"/>
                </a:cubicBezTo>
                <a:cubicBezTo>
                  <a:pt x="9273380" y="10653064"/>
                  <a:pt x="9218458" y="10614023"/>
                  <a:pt x="9223512" y="10752747"/>
                </a:cubicBezTo>
                <a:cubicBezTo>
                  <a:pt x="9228566" y="10891471"/>
                  <a:pt x="9216623" y="10869199"/>
                  <a:pt x="9223512" y="10900045"/>
                </a:cubicBezTo>
                <a:cubicBezTo>
                  <a:pt x="9230401" y="10930891"/>
                  <a:pt x="9199479" y="11067055"/>
                  <a:pt x="9223512" y="11194641"/>
                </a:cubicBezTo>
                <a:cubicBezTo>
                  <a:pt x="9247545" y="11322227"/>
                  <a:pt x="9215032" y="11548442"/>
                  <a:pt x="9223512" y="11783833"/>
                </a:cubicBezTo>
                <a:cubicBezTo>
                  <a:pt x="9231992" y="12019224"/>
                  <a:pt x="9177220" y="12222465"/>
                  <a:pt x="9223512" y="12520322"/>
                </a:cubicBezTo>
                <a:cubicBezTo>
                  <a:pt x="9269804" y="12818179"/>
                  <a:pt x="9177089" y="12853040"/>
                  <a:pt x="9223512" y="13109514"/>
                </a:cubicBezTo>
                <a:cubicBezTo>
                  <a:pt x="9269935" y="13365988"/>
                  <a:pt x="9206034" y="13452700"/>
                  <a:pt x="9223512" y="13551408"/>
                </a:cubicBezTo>
                <a:cubicBezTo>
                  <a:pt x="9240990" y="13650116"/>
                  <a:pt x="9222451" y="13639569"/>
                  <a:pt x="9223512" y="13698706"/>
                </a:cubicBezTo>
                <a:cubicBezTo>
                  <a:pt x="9224573" y="13757843"/>
                  <a:pt x="9195593" y="14215020"/>
                  <a:pt x="9223512" y="14729791"/>
                </a:cubicBezTo>
                <a:cubicBezTo>
                  <a:pt x="9064910" y="14814549"/>
                  <a:pt x="8666213" y="14640546"/>
                  <a:pt x="8462572" y="14729791"/>
                </a:cubicBezTo>
                <a:cubicBezTo>
                  <a:pt x="8258931" y="14819036"/>
                  <a:pt x="8154026" y="14709591"/>
                  <a:pt x="7978338" y="14729791"/>
                </a:cubicBezTo>
                <a:cubicBezTo>
                  <a:pt x="7802650" y="14749991"/>
                  <a:pt x="7620087" y="14661050"/>
                  <a:pt x="7401868" y="14729791"/>
                </a:cubicBezTo>
                <a:cubicBezTo>
                  <a:pt x="7183649" y="14798532"/>
                  <a:pt x="6979437" y="14720943"/>
                  <a:pt x="6733164" y="14729791"/>
                </a:cubicBezTo>
                <a:cubicBezTo>
                  <a:pt x="6486891" y="14738639"/>
                  <a:pt x="6289819" y="14696195"/>
                  <a:pt x="6156694" y="14729791"/>
                </a:cubicBezTo>
                <a:cubicBezTo>
                  <a:pt x="6023569" y="14763387"/>
                  <a:pt x="5562980" y="14688564"/>
                  <a:pt x="5395755" y="14729791"/>
                </a:cubicBezTo>
                <a:cubicBezTo>
                  <a:pt x="5228530" y="14771018"/>
                  <a:pt x="5027816" y="14702884"/>
                  <a:pt x="4819285" y="14729791"/>
                </a:cubicBezTo>
                <a:cubicBezTo>
                  <a:pt x="4610754" y="14756698"/>
                  <a:pt x="4607740" y="14685776"/>
                  <a:pt x="4427286" y="14729791"/>
                </a:cubicBezTo>
                <a:cubicBezTo>
                  <a:pt x="4246832" y="14773806"/>
                  <a:pt x="4226768" y="14686077"/>
                  <a:pt x="4035287" y="14729791"/>
                </a:cubicBezTo>
                <a:cubicBezTo>
                  <a:pt x="3843806" y="14773505"/>
                  <a:pt x="3642840" y="14655089"/>
                  <a:pt x="3366582" y="14729791"/>
                </a:cubicBezTo>
                <a:cubicBezTo>
                  <a:pt x="3090324" y="14804493"/>
                  <a:pt x="3159707" y="14728285"/>
                  <a:pt x="2974583" y="14729791"/>
                </a:cubicBezTo>
                <a:cubicBezTo>
                  <a:pt x="2789459" y="14731297"/>
                  <a:pt x="2521393" y="14693741"/>
                  <a:pt x="2398113" y="14729791"/>
                </a:cubicBezTo>
                <a:cubicBezTo>
                  <a:pt x="2274833" y="14765841"/>
                  <a:pt x="2087856" y="14723173"/>
                  <a:pt x="1913879" y="14729791"/>
                </a:cubicBezTo>
                <a:cubicBezTo>
                  <a:pt x="1739902" y="14736409"/>
                  <a:pt x="1535011" y="14697368"/>
                  <a:pt x="1245174" y="14729791"/>
                </a:cubicBezTo>
                <a:cubicBezTo>
                  <a:pt x="955338" y="14762214"/>
                  <a:pt x="822457" y="14662640"/>
                  <a:pt x="668705" y="14729791"/>
                </a:cubicBezTo>
                <a:cubicBezTo>
                  <a:pt x="514953" y="14796942"/>
                  <a:pt x="184831" y="14687332"/>
                  <a:pt x="0" y="14729791"/>
                </a:cubicBezTo>
                <a:cubicBezTo>
                  <a:pt x="-8986" y="14523506"/>
                  <a:pt x="34456" y="14467711"/>
                  <a:pt x="0" y="14287897"/>
                </a:cubicBezTo>
                <a:cubicBezTo>
                  <a:pt x="-34456" y="14108083"/>
                  <a:pt x="1300" y="14188515"/>
                  <a:pt x="0" y="14140599"/>
                </a:cubicBezTo>
                <a:cubicBezTo>
                  <a:pt x="-1300" y="14092683"/>
                  <a:pt x="52352" y="13787435"/>
                  <a:pt x="0" y="13698706"/>
                </a:cubicBezTo>
                <a:cubicBezTo>
                  <a:pt x="-52352" y="13609977"/>
                  <a:pt x="24860" y="13245223"/>
                  <a:pt x="0" y="12962216"/>
                </a:cubicBezTo>
                <a:cubicBezTo>
                  <a:pt x="-24860" y="12679209"/>
                  <a:pt x="50115" y="12445251"/>
                  <a:pt x="0" y="12225727"/>
                </a:cubicBezTo>
                <a:cubicBezTo>
                  <a:pt x="-50115" y="12006203"/>
                  <a:pt x="78935" y="11847893"/>
                  <a:pt x="0" y="11489237"/>
                </a:cubicBezTo>
                <a:cubicBezTo>
                  <a:pt x="-78935" y="11130581"/>
                  <a:pt x="11003" y="11406659"/>
                  <a:pt x="0" y="11341939"/>
                </a:cubicBezTo>
                <a:cubicBezTo>
                  <a:pt x="-11003" y="11277219"/>
                  <a:pt x="21075" y="11013928"/>
                  <a:pt x="0" y="10900045"/>
                </a:cubicBezTo>
                <a:cubicBezTo>
                  <a:pt x="-21075" y="10786162"/>
                  <a:pt x="9086" y="10233875"/>
                  <a:pt x="0" y="10016258"/>
                </a:cubicBezTo>
                <a:cubicBezTo>
                  <a:pt x="-9086" y="9798641"/>
                  <a:pt x="60315" y="9417325"/>
                  <a:pt x="0" y="9132470"/>
                </a:cubicBezTo>
                <a:cubicBezTo>
                  <a:pt x="-60315" y="8847615"/>
                  <a:pt x="4817" y="8621701"/>
                  <a:pt x="0" y="8248683"/>
                </a:cubicBezTo>
                <a:cubicBezTo>
                  <a:pt x="-4817" y="7875665"/>
                  <a:pt x="17013" y="7822298"/>
                  <a:pt x="0" y="7512193"/>
                </a:cubicBezTo>
                <a:cubicBezTo>
                  <a:pt x="-17013" y="7202088"/>
                  <a:pt x="54484" y="7057492"/>
                  <a:pt x="0" y="6923002"/>
                </a:cubicBezTo>
                <a:cubicBezTo>
                  <a:pt x="-54484" y="6788512"/>
                  <a:pt x="4542" y="6245690"/>
                  <a:pt x="0" y="6039214"/>
                </a:cubicBezTo>
                <a:cubicBezTo>
                  <a:pt x="-4542" y="5832738"/>
                  <a:pt x="2672" y="5613579"/>
                  <a:pt x="0" y="5302725"/>
                </a:cubicBezTo>
                <a:cubicBezTo>
                  <a:pt x="-2672" y="4991871"/>
                  <a:pt x="2591" y="4793185"/>
                  <a:pt x="0" y="4566235"/>
                </a:cubicBezTo>
                <a:cubicBezTo>
                  <a:pt x="-2591" y="4339285"/>
                  <a:pt x="5511" y="4412831"/>
                  <a:pt x="0" y="4271639"/>
                </a:cubicBezTo>
                <a:cubicBezTo>
                  <a:pt x="-5511" y="4130447"/>
                  <a:pt x="43160" y="3969668"/>
                  <a:pt x="0" y="3682448"/>
                </a:cubicBezTo>
                <a:cubicBezTo>
                  <a:pt x="-43160" y="3395228"/>
                  <a:pt x="10331" y="3222086"/>
                  <a:pt x="0" y="3093256"/>
                </a:cubicBezTo>
                <a:cubicBezTo>
                  <a:pt x="-10331" y="2964426"/>
                  <a:pt x="6359" y="2979758"/>
                  <a:pt x="0" y="2945958"/>
                </a:cubicBezTo>
                <a:cubicBezTo>
                  <a:pt x="-6359" y="2912158"/>
                  <a:pt x="49781" y="2284553"/>
                  <a:pt x="0" y="2062171"/>
                </a:cubicBezTo>
                <a:cubicBezTo>
                  <a:pt x="-49781" y="1839789"/>
                  <a:pt x="7941" y="1880878"/>
                  <a:pt x="0" y="1767575"/>
                </a:cubicBezTo>
                <a:cubicBezTo>
                  <a:pt x="-7941" y="1654272"/>
                  <a:pt x="29374" y="1401574"/>
                  <a:pt x="0" y="1178383"/>
                </a:cubicBezTo>
                <a:cubicBezTo>
                  <a:pt x="-29374" y="955192"/>
                  <a:pt x="95180" y="446068"/>
                  <a:pt x="0" y="0"/>
                </a:cubicBezTo>
                <a:close/>
              </a:path>
            </a:pathLst>
          </a:custGeom>
          <a:noFill/>
          <a:ln w="57150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xmlns="" sd="261438964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2F7821-E004-4ECC-8120-0F64053C63B4}"/>
              </a:ext>
            </a:extLst>
          </p:cNvPr>
          <p:cNvSpPr txBox="1"/>
          <p:nvPr/>
        </p:nvSpPr>
        <p:spPr>
          <a:xfrm>
            <a:off x="645913" y="13171965"/>
            <a:ext cx="8841495" cy="1826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latin typeface="Arial Nova Cond Light" panose="020B0306020202020204" pitchFamily="34" charset="0"/>
              </a:rPr>
              <a:t>D</a:t>
            </a:r>
            <a:r>
              <a:rPr lang="en-US" sz="2200" dirty="0" smtClean="0">
                <a:latin typeface="Arial Nova Cond Light" panose="020B0306020202020204" pitchFamily="34" charset="0"/>
              </a:rPr>
              <a:t>rop </a:t>
            </a:r>
            <a:r>
              <a:rPr lang="en-US" sz="2200" dirty="0">
                <a:latin typeface="Arial Nova Cond Light" panose="020B0306020202020204" pitchFamily="34" charset="0"/>
              </a:rPr>
              <a:t>boxes </a:t>
            </a:r>
            <a:r>
              <a:rPr lang="en-US" sz="2200" dirty="0" smtClean="0">
                <a:latin typeface="Arial Nova Cond Light" panose="020B0306020202020204" pitchFamily="34" charset="0"/>
              </a:rPr>
              <a:t>will be at </a:t>
            </a:r>
            <a:r>
              <a:rPr lang="en-US" sz="2200" dirty="0" err="1" smtClean="0">
                <a:latin typeface="Arial Nova Cond Light" panose="020B0306020202020204" pitchFamily="34" charset="0"/>
              </a:rPr>
              <a:t>WellSpring</a:t>
            </a:r>
            <a:r>
              <a:rPr lang="en-US" sz="2200" dirty="0" smtClean="0">
                <a:latin typeface="Arial Nova Cond Light" panose="020B0306020202020204" pitchFamily="34" charset="0"/>
              </a:rPr>
              <a:t> and Associated Bail Bonds</a:t>
            </a:r>
            <a:r>
              <a:rPr lang="en-US" sz="2200" dirty="0" smtClean="0">
                <a:latin typeface="Arial Nova Cond Light" panose="020B0306020202020204" pitchFamily="34" charset="0"/>
              </a:rPr>
              <a:t> for donations </a:t>
            </a:r>
            <a:r>
              <a:rPr lang="en-US" sz="2200" dirty="0">
                <a:latin typeface="Arial Nova Cond Light" panose="020B0306020202020204" pitchFamily="34" charset="0"/>
              </a:rPr>
              <a:t>to support the Gunner James </a:t>
            </a:r>
            <a:r>
              <a:rPr lang="en-US" sz="2200" dirty="0" err="1">
                <a:latin typeface="Arial Nova Cond Light" panose="020B0306020202020204" pitchFamily="34" charset="0"/>
              </a:rPr>
              <a:t>Burnam</a:t>
            </a:r>
            <a:r>
              <a:rPr lang="en-US" sz="2200" dirty="0">
                <a:latin typeface="Arial Nova Cond Light" panose="020B0306020202020204" pitchFamily="34" charset="0"/>
              </a:rPr>
              <a:t> Food </a:t>
            </a:r>
            <a:r>
              <a:rPr lang="en-US" sz="2200" dirty="0" smtClean="0">
                <a:latin typeface="Arial Nova Cond Light" panose="020B0306020202020204" pitchFamily="34" charset="0"/>
              </a:rPr>
              <a:t>Pantry!</a:t>
            </a:r>
          </a:p>
          <a:p>
            <a:pPr algn="ctr"/>
            <a:r>
              <a:rPr lang="en-US" sz="2000" dirty="0" smtClean="0">
                <a:hlinkClick r:id="rId2"/>
              </a:rPr>
              <a:t>wellspringcenter.networkforgood.com/projects/206568-evict-poverty-and-homelessness-2023</a:t>
            </a:r>
            <a:r>
              <a:rPr lang="en-US" sz="2000" dirty="0" smtClean="0"/>
              <a:t> </a:t>
            </a:r>
            <a:endParaRPr lang="en-US" sz="2000" dirty="0"/>
          </a:p>
          <a:p>
            <a:pPr algn="ctr">
              <a:spcBef>
                <a:spcPts val="800"/>
              </a:spcBef>
            </a:pPr>
            <a:r>
              <a:rPr lang="en-US" sz="2200" b="1" dirty="0">
                <a:latin typeface="Arial Nova Cond Light" panose="020B0306020202020204" pitchFamily="34" charset="0"/>
              </a:rPr>
              <a:t>Use </a:t>
            </a:r>
            <a:r>
              <a:rPr lang="en-US" sz="2200" b="1" dirty="0" smtClean="0">
                <a:latin typeface="Arial Nova Cond Light" panose="020B0306020202020204" pitchFamily="34" charset="0"/>
              </a:rPr>
              <a:t>the link or </a:t>
            </a:r>
            <a:r>
              <a:rPr lang="en-US" sz="2200" b="1" dirty="0">
                <a:latin typeface="Arial Nova Cond Light" panose="020B0306020202020204" pitchFamily="34" charset="0"/>
              </a:rPr>
              <a:t>QR code above to sign up and start raising funds!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EAA6A7-3ACC-47A6-B49E-8B1853F960E6}"/>
              </a:ext>
            </a:extLst>
          </p:cNvPr>
          <p:cNvSpPr txBox="1"/>
          <p:nvPr/>
        </p:nvSpPr>
        <p:spPr>
          <a:xfrm>
            <a:off x="4919788" y="8627778"/>
            <a:ext cx="464908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Our Mission: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 serve those experiencing the effects of poverty by offering opportunities to stabilize their lives through housing, advocacy, support, and paths to self-sufficiency.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AE41B9-DE0D-460C-B90D-AE4B8A5F06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7567" y="6834864"/>
            <a:ext cx="3254145" cy="182630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EB3DB9F-43D4-4705-BED7-C79AE6307B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913" y="574159"/>
            <a:ext cx="8841495" cy="5156012"/>
          </a:xfrm>
          <a:prstGeom prst="rect">
            <a:avLst/>
          </a:prstGeom>
        </p:spPr>
      </p:pic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B6D85DE3-8B5B-4229-8EB5-55BF4EA6A2AC}"/>
              </a:ext>
            </a:extLst>
          </p:cNvPr>
          <p:cNvSpPr/>
          <p:nvPr/>
        </p:nvSpPr>
        <p:spPr>
          <a:xfrm>
            <a:off x="1729336" y="1150112"/>
            <a:ext cx="4432902" cy="3050142"/>
          </a:xfrm>
          <a:prstGeom prst="flowChartConnector">
            <a:avLst/>
          </a:prstGeom>
          <a:solidFill>
            <a:srgbClr val="4E1270"/>
          </a:solidFill>
          <a:ln>
            <a:solidFill>
              <a:srgbClr val="6A1898"/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endParaRPr lang="en-US" sz="4000" b="1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algn="ctr">
              <a:spcAft>
                <a:spcPts val="300"/>
              </a:spcAft>
            </a:pPr>
            <a:r>
              <a:rPr lang="en-US" sz="5400" b="1" dirty="0" err="1">
                <a:latin typeface="Cavolini" panose="03000502040302020204" pitchFamily="66" charset="0"/>
                <a:cs typeface="Cavolini" panose="03000502040302020204" pitchFamily="66" charset="0"/>
              </a:rPr>
              <a:t>BYOBox</a:t>
            </a:r>
            <a:endParaRPr lang="en-US" sz="5400" b="1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algn="ctr">
              <a:spcAft>
                <a:spcPts val="300"/>
              </a:spcAft>
            </a:pPr>
            <a:endParaRPr lang="en-US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algn="ctr">
              <a:spcAft>
                <a:spcPts val="300"/>
              </a:spcAft>
            </a:pPr>
            <a:r>
              <a:rPr lang="en-US" sz="2400" b="1" dirty="0">
                <a:latin typeface="Cavolini" panose="03000502040302020204" pitchFamily="66" charset="0"/>
                <a:cs typeface="Cavolini" panose="03000502040302020204" pitchFamily="66" charset="0"/>
              </a:rPr>
              <a:t>Sleep Out Event</a:t>
            </a:r>
          </a:p>
          <a:p>
            <a:pPr algn="ctr">
              <a:spcAft>
                <a:spcPts val="300"/>
              </a:spcAft>
            </a:pPr>
            <a:endParaRPr lang="en-US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DC870D-7B88-46C9-BD48-6A2C3BF8FA6A}"/>
              </a:ext>
            </a:extLst>
          </p:cNvPr>
          <p:cNvSpPr txBox="1"/>
          <p:nvPr/>
        </p:nvSpPr>
        <p:spPr>
          <a:xfrm rot="20426152">
            <a:off x="6570272" y="4350918"/>
            <a:ext cx="18687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Drop boxes for donations will be available at  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campsites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43629" y="11116991"/>
            <a:ext cx="1886908" cy="188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60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18749</TotalTime>
  <Words>137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Nova Cond Light</vt:lpstr>
      <vt:lpstr>Calibri</vt:lpstr>
      <vt:lpstr>Calibri Light</vt:lpstr>
      <vt:lpstr>Cavolini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Powers, Randa</dc:creator>
  <cp:lastModifiedBy>Rachael Vazquez</cp:lastModifiedBy>
  <cp:revision>27</cp:revision>
  <cp:lastPrinted>2023-10-11T18:40:21Z</cp:lastPrinted>
  <dcterms:created xsi:type="dcterms:W3CDTF">2020-10-08T18:57:17Z</dcterms:created>
  <dcterms:modified xsi:type="dcterms:W3CDTF">2023-10-27T15:04:26Z</dcterms:modified>
</cp:coreProperties>
</file>